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7" r:id="rId2"/>
  </p:sldMasterIdLst>
  <p:sldIdLst>
    <p:sldId id="3318" r:id="rId3"/>
    <p:sldId id="1157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2866578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89752566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92823897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119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2866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535982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782257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86846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967144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54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8220054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37838968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76101064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0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524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35597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1351508"/>
            <a:ext cx="8153400" cy="41549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إعداد :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محسنه صالح عبيد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العولقي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919917" y="572005"/>
            <a:ext cx="1728358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elvetica"/>
                <a:cs typeface="Helvetica"/>
              </a:rPr>
              <a:t>الدرس الخامس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elvetica"/>
              <a:cs typeface="Helvetica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946627-CD3D-7E6A-C6F9-08823BA759C0}"/>
              </a:ext>
            </a:extLst>
          </p:cNvPr>
          <p:cNvSpPr/>
          <p:nvPr/>
        </p:nvSpPr>
        <p:spPr>
          <a:xfrm>
            <a:off x="585599" y="3791806"/>
            <a:ext cx="1189749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ورقة عمل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9975971C-EBDE-837D-D5A7-409AA472BB13}"/>
              </a:ext>
            </a:extLst>
          </p:cNvPr>
          <p:cNvSpPr/>
          <p:nvPr/>
        </p:nvSpPr>
        <p:spPr>
          <a:xfrm>
            <a:off x="2215299" y="3864990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j-ea"/>
              <a:cs typeface="Calibri"/>
              <a:sym typeface="Calibri"/>
            </a:endParaRPr>
          </a:p>
        </p:txBody>
      </p:sp>
      <p:graphicFrame>
        <p:nvGraphicFramePr>
          <p:cNvPr id="26" name="Table 5">
            <a:extLst>
              <a:ext uri="{FF2B5EF4-FFF2-40B4-BE49-F238E27FC236}">
                <a16:creationId xmlns:a16="http://schemas.microsoft.com/office/drawing/2014/main" id="{029D2496-B689-5B48-E705-547A6160EA01}"/>
              </a:ext>
            </a:extLst>
          </p:cNvPr>
          <p:cNvGraphicFramePr>
            <a:graphicFrameLocks noGrp="1"/>
          </p:cNvGraphicFramePr>
          <p:nvPr/>
        </p:nvGraphicFramePr>
        <p:xfrm>
          <a:off x="610704" y="1226561"/>
          <a:ext cx="10799420" cy="847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r>
                        <a:rPr lang="ar-AE" b="1" dirty="0"/>
                        <a:t>يستخدم الأدوات بصورة صحيحة عند  تنظيف وترتيب المكان للمحافظة على سلامة الأشخاص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AE" b="1" dirty="0"/>
                        <a:t>يساهم في تنظيف منطقة العمل والمحيط الذي حولها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AE" b="1" dirty="0"/>
                        <a:t>أسس ترتيب و تنظيف المكان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AE" b="1" dirty="0"/>
                        <a:t>يلتزم بقواعد الأمن والسلامة</a:t>
                      </a:r>
                      <a:endParaRPr lang="en-GB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B49509AA-2090-E7FF-24BD-14499DC40D1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313"/>
          <a:stretch/>
        </p:blipFill>
        <p:spPr>
          <a:xfrm>
            <a:off x="5006909" y="2084154"/>
            <a:ext cx="3160635" cy="3948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105681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3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53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Sakkal Majalla</vt:lpstr>
      <vt:lpstr>2_Office Theme</vt:lpstr>
      <vt:lpstr>3_Office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Mohsena Saleh Obaid Alawi</cp:lastModifiedBy>
  <cp:revision>2</cp:revision>
  <dcterms:created xsi:type="dcterms:W3CDTF">2023-06-12T08:37:42Z</dcterms:created>
  <dcterms:modified xsi:type="dcterms:W3CDTF">2023-06-12T08:40:43Z</dcterms:modified>
</cp:coreProperties>
</file>